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7" r:id="rId262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2" Type="http://schemas.openxmlformats.org/officeDocument/2006/relationships/slide" Target="slides/slide192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p192:notes"/>
          <p:cNvSpPr txBox="1"/>
          <p:nvPr/>
        </p:nvSpPr>
        <p:spPr>
          <a:xfrm>
            <a:off x="3881437" y="8686511"/>
            <a:ext cx="2972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7" name="Google Shape;5437;p192:notes"/>
          <p:cNvSpPr/>
          <p:nvPr/>
        </p:nvSpPr>
        <p:spPr>
          <a:xfrm>
            <a:off x="1008529" y="632114"/>
            <a:ext cx="4034100" cy="31173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8" name="Google Shape;5438;p192:notes"/>
          <p:cNvSpPr txBox="1"/>
          <p:nvPr/>
        </p:nvSpPr>
        <p:spPr>
          <a:xfrm>
            <a:off x="605118" y="3948545"/>
            <a:ext cx="4840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475" spcFirstLastPara="1" rIns="81475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Google Shape;5439;p192:notes"/>
          <p:cNvSpPr txBox="1"/>
          <p:nvPr>
            <p:ph idx="1" type="body"/>
          </p:nvPr>
        </p:nvSpPr>
        <p:spPr>
          <a:xfrm>
            <a:off x="686360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0" name="Google Shape;5440;p192:notes"/>
          <p:cNvSpPr/>
          <p:nvPr>
            <p:ph idx="2" type="sldImg"/>
          </p:nvPr>
        </p:nvSpPr>
        <p:spPr>
          <a:xfrm>
            <a:off x="471663" y="694170"/>
            <a:ext cx="5910300" cy="342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68.png"/></Relationships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748"/>
          <p:cNvSpPr txBox="1"/>
          <p:nvPr/>
        </p:nvSpPr>
        <p:spPr>
          <a:xfrm>
            <a:off x="414720" y="88569"/>
            <a:ext cx="7464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MEDICAL/SURGICAL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748"/>
          <p:cNvSpPr txBox="1"/>
          <p:nvPr/>
        </p:nvSpPr>
        <p:spPr>
          <a:xfrm>
            <a:off x="414720" y="1088754"/>
            <a:ext cx="36432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748"/>
          <p:cNvSpPr txBox="1"/>
          <p:nvPr/>
        </p:nvSpPr>
        <p:spPr>
          <a:xfrm>
            <a:off x="414720" y="622145"/>
            <a:ext cx="7464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635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b="1" i="0" lang="zh-CN" sz="26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*Transvaginal ultrasound (preferred); also done is a transabdominal ultrasound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Normal Result: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fundus of uterus.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Abnormality with condition: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Placental implantation visualized in lower uterine segment.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zh-CN" sz="2200" u="none" cap="none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b="0" i="0" lang="zh-C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 of placenta determines location and can rule out other causes of bleeding (e.g., abruption, cervical lesion, excessive show)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